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`Uvea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Wallis and Futuna • State Map | Fully Editable Vector Shape</a:t>
            </a:r>
          </a:p>
        </p:txBody>
      </p:sp>
      <p:sp>
        <p:nvSpPr>
          <p:cNvPr id="101" name="`Uvea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94140" y="2660"/>
                </a:moveTo>
                <a:lnTo>
                  <a:pt x="94690" y="3650"/>
                </a:lnTo>
                <a:lnTo>
                  <a:pt x="95240" y="4410"/>
                </a:lnTo>
                <a:lnTo>
                  <a:pt x="95450" y="5160"/>
                </a:lnTo>
                <a:lnTo>
                  <a:pt x="95010" y="6100"/>
                </a:lnTo>
                <a:lnTo>
                  <a:pt x="95170" y="6270"/>
                </a:lnTo>
                <a:lnTo>
                  <a:pt x="95240" y="6390"/>
                </a:lnTo>
                <a:lnTo>
                  <a:pt x="95340" y="6710"/>
                </a:lnTo>
                <a:lnTo>
                  <a:pt x="94620" y="6830"/>
                </a:lnTo>
                <a:lnTo>
                  <a:pt x="94480" y="7260"/>
                </a:lnTo>
                <a:lnTo>
                  <a:pt x="94740" y="8410"/>
                </a:lnTo>
                <a:lnTo>
                  <a:pt x="94500" y="8950"/>
                </a:lnTo>
                <a:lnTo>
                  <a:pt x="93960" y="9070"/>
                </a:lnTo>
                <a:lnTo>
                  <a:pt x="93350" y="8890"/>
                </a:lnTo>
                <a:lnTo>
                  <a:pt x="92930" y="8570"/>
                </a:lnTo>
                <a:lnTo>
                  <a:pt x="92880" y="7870"/>
                </a:lnTo>
                <a:lnTo>
                  <a:pt x="92400" y="7090"/>
                </a:lnTo>
                <a:lnTo>
                  <a:pt x="92190" y="6360"/>
                </a:lnTo>
                <a:lnTo>
                  <a:pt x="92930" y="5790"/>
                </a:lnTo>
                <a:lnTo>
                  <a:pt x="92600" y="4840"/>
                </a:lnTo>
                <a:lnTo>
                  <a:pt x="92880" y="3970"/>
                </a:lnTo>
                <a:lnTo>
                  <a:pt x="93480" y="3230"/>
                </a:lnTo>
                <a:lnTo>
                  <a:pt x="94140" y="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